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61" r:id="rId4"/>
    <p:sldId id="263" r:id="rId5"/>
    <p:sldId id="258" r:id="rId6"/>
    <p:sldId id="259" r:id="rId7"/>
    <p:sldId id="260" r:id="rId8"/>
    <p:sldId id="265" r:id="rId9"/>
    <p:sldId id="262" r:id="rId10"/>
    <p:sldId id="264" r:id="rId11"/>
  </p:sldIdLst>
  <p:sldSz cx="12192000" cy="6858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Calibri Light" panose="020F0302020204030204" pitchFamily="34" charset="0"/>
      <p:regular r:id="rId16"/>
      <p:italic r:id="rId17"/>
    </p:embeddedFont>
    <p:embeddedFont>
      <p:font typeface="Fifaks 1.0 dev1" panose="020B0509020203020204" pitchFamily="49" charset="2"/>
      <p:regular r:id="rId18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8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98DDC-7483-4F9E-BEB9-AD57BE8018EB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DD0E1-F39C-4EC6-92A8-E6E7C7D79C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622828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98DDC-7483-4F9E-BEB9-AD57BE8018EB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DD0E1-F39C-4EC6-92A8-E6E7C7D79C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970090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98DDC-7483-4F9E-BEB9-AD57BE8018EB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DD0E1-F39C-4EC6-92A8-E6E7C7D79C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1283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98DDC-7483-4F9E-BEB9-AD57BE8018EB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DD0E1-F39C-4EC6-92A8-E6E7C7D79C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435988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98DDC-7483-4F9E-BEB9-AD57BE8018EB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DD0E1-F39C-4EC6-92A8-E6E7C7D79C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405122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98DDC-7483-4F9E-BEB9-AD57BE8018EB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DD0E1-F39C-4EC6-92A8-E6E7C7D79C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82872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98DDC-7483-4F9E-BEB9-AD57BE8018EB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DD0E1-F39C-4EC6-92A8-E6E7C7D79C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5997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98DDC-7483-4F9E-BEB9-AD57BE8018EB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DD0E1-F39C-4EC6-92A8-E6E7C7D79C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27181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98DDC-7483-4F9E-BEB9-AD57BE8018EB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DD0E1-F39C-4EC6-92A8-E6E7C7D79C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51154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98DDC-7483-4F9E-BEB9-AD57BE8018EB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DD0E1-F39C-4EC6-92A8-E6E7C7D79C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1391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98DDC-7483-4F9E-BEB9-AD57BE8018EB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DD0E1-F39C-4EC6-92A8-E6E7C7D79C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0079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998DDC-7483-4F9E-BEB9-AD57BE8018EB}" type="datetimeFigureOut">
              <a:rPr lang="ru-RU" smtClean="0"/>
              <a:t>10.01.2022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1DD0E1-F39C-4EC6-92A8-E6E7C7D79C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37867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5.png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TextBox 5"/>
          <p:cNvSpPr txBox="1"/>
          <p:nvPr/>
        </p:nvSpPr>
        <p:spPr>
          <a:xfrm>
            <a:off x="2886075" y="306705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>
            <a:off x="2886075" y="306705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8" name="TextBox 7"/>
          <p:cNvSpPr txBox="1"/>
          <p:nvPr/>
        </p:nvSpPr>
        <p:spPr>
          <a:xfrm>
            <a:off x="2886075" y="306705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20" y="0"/>
            <a:ext cx="12195335" cy="6856126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994" y="1999117"/>
            <a:ext cx="4990012" cy="2346517"/>
          </a:xfrm>
          <a:prstGeom prst="rect">
            <a:avLst/>
          </a:prstGeom>
        </p:spPr>
      </p:pic>
      <p:sp>
        <p:nvSpPr>
          <p:cNvPr id="12" name="Прямоугольник 11"/>
          <p:cNvSpPr/>
          <p:nvPr/>
        </p:nvSpPr>
        <p:spPr bwMode="white">
          <a:xfrm>
            <a:off x="4300420" y="2904692"/>
            <a:ext cx="359116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spcBef>
                <a:spcPts val="1200"/>
              </a:spcBef>
              <a:spcAft>
                <a:spcPts val="1200"/>
              </a:spcAft>
              <a:buSzPts val="1000"/>
              <a:tabLst>
                <a:tab pos="457200" algn="l"/>
              </a:tabLst>
            </a:pPr>
            <a:r>
              <a:rPr lang="en-US" sz="4000" dirty="0">
                <a:solidFill>
                  <a:srgbClr val="FFFFFF"/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Block Master</a:t>
            </a:r>
            <a:endParaRPr lang="ru-RU" sz="4000" dirty="0">
              <a:effectLst/>
              <a:latin typeface="Fifaks 1.0 dev1" panose="020B0509020203020204" pitchFamily="49" charset="2"/>
              <a:ea typeface="Fifaks 1.0 dev1" panose="020B0509020203020204" pitchFamily="49" charset="2"/>
              <a:cs typeface="Fifaks 1.0 dev1" panose="020B0509020203020204" pitchFamily="49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0853773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810443-5935-4C7D-AE93-B0600008E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3">
            <a:extLst>
              <a:ext uri="{FF2B5EF4-FFF2-40B4-BE49-F238E27FC236}">
                <a16:creationId xmlns:a16="http://schemas.microsoft.com/office/drawing/2014/main" id="{7ADB3DCC-F6EE-492E-9EAA-DF7AE6677A4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946615"/>
          </a:xfrm>
          <a:prstGeom prst="rect">
            <a:avLst/>
          </a:prstGeom>
        </p:spPr>
      </p:pic>
      <p:pic>
        <p:nvPicPr>
          <p:cNvPr id="6" name="game">
            <a:hlinkClick r:id="" action="ppaction://media"/>
            <a:extLst>
              <a:ext uri="{FF2B5EF4-FFF2-40B4-BE49-F238E27FC236}">
                <a16:creationId xmlns:a16="http://schemas.microsoft.com/office/drawing/2014/main" id="{4C0CACC5-9FA3-4268-97E3-A9CA804F59E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28056" y="1253331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1362580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286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8" name="TextBox 7"/>
          <p:cNvSpPr txBox="1"/>
          <p:nvPr/>
        </p:nvSpPr>
        <p:spPr>
          <a:xfrm>
            <a:off x="6096000" y="2286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874"/>
            <a:ext cx="12195335" cy="6856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0614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874"/>
            <a:ext cx="12195335" cy="6856126"/>
          </a:xfrm>
          <a:prstGeom prst="rect">
            <a:avLst/>
          </a:prstGeom>
        </p:spPr>
      </p:pic>
      <p:pic>
        <p:nvPicPr>
          <p:cNvPr id="1026" name="Picture 2" descr="Иллюстрация к проекту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45" t="25086" r="23826" b="23695"/>
          <a:stretch/>
        </p:blipFill>
        <p:spPr bwMode="auto">
          <a:xfrm>
            <a:off x="3657600" y="2043255"/>
            <a:ext cx="4876800" cy="2773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43737" y="3429936"/>
            <a:ext cx="581191" cy="589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7673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12192000" cy="6701246"/>
          </a:xfrm>
          <a:prstGeom prst="rect">
            <a:avLst/>
          </a:prstGeom>
        </p:spPr>
      </p:pic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4337" y="2667727"/>
            <a:ext cx="7189017" cy="4041849"/>
          </a:xfrm>
        </p:spPr>
      </p:pic>
      <p:sp>
        <p:nvSpPr>
          <p:cNvPr id="6" name="Прямоугольник 5"/>
          <p:cNvSpPr/>
          <p:nvPr/>
        </p:nvSpPr>
        <p:spPr>
          <a:xfrm>
            <a:off x="10023231" y="5514535"/>
            <a:ext cx="1610751" cy="4431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/>
          <p:cNvSpPr txBox="1"/>
          <p:nvPr/>
        </p:nvSpPr>
        <p:spPr>
          <a:xfrm>
            <a:off x="78968" y="2267617"/>
            <a:ext cx="120340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В настройках можно отрегулировать размеры окна и громкость музыки.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5BD20E5F-5F47-45DE-B89F-5A3AF99B9276}"/>
              </a:ext>
            </a:extLst>
          </p:cNvPr>
          <p:cNvSpPr/>
          <p:nvPr/>
        </p:nvSpPr>
        <p:spPr>
          <a:xfrm>
            <a:off x="7625751" y="5957668"/>
            <a:ext cx="1673524" cy="44313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C8D4F2F5-9421-4DD8-8F5B-70C4870F46B7}"/>
              </a:ext>
            </a:extLst>
          </p:cNvPr>
          <p:cNvSpPr/>
          <p:nvPr/>
        </p:nvSpPr>
        <p:spPr>
          <a:xfrm>
            <a:off x="3329796" y="4347713"/>
            <a:ext cx="1466491" cy="43132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9" name="Объект 3">
            <a:extLst>
              <a:ext uri="{FF2B5EF4-FFF2-40B4-BE49-F238E27FC236}">
                <a16:creationId xmlns:a16="http://schemas.microsoft.com/office/drawing/2014/main" id="{EA9286A0-348F-4259-93AE-2F78A9A708D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85" t="37794" r="65637" b="49261"/>
          <a:stretch/>
        </p:blipFill>
        <p:spPr>
          <a:xfrm>
            <a:off x="3053639" y="4160948"/>
            <a:ext cx="1724060" cy="539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20942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4252"/>
          </a:xfrm>
        </p:spPr>
      </p:pic>
      <p:sp>
        <p:nvSpPr>
          <p:cNvPr id="5" name="TextBox 4"/>
          <p:cNvSpPr txBox="1"/>
          <p:nvPr/>
        </p:nvSpPr>
        <p:spPr bwMode="gray">
          <a:xfrm>
            <a:off x="2387108" y="2196019"/>
            <a:ext cx="9546621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Игра в жанре </a:t>
            </a:r>
            <a:r>
              <a:rPr lang="ru-RU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платформер</a:t>
            </a:r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 с элементами головоломки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 </a:t>
            </a:r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 и шутера.</a:t>
            </a:r>
          </a:p>
          <a:p>
            <a:endParaRPr lang="ru-RU" sz="2400" dirty="0">
              <a:solidFill>
                <a:schemeClr val="tx1">
                  <a:lumMod val="85000"/>
                  <a:lumOff val="15000"/>
                </a:schemeClr>
              </a:solidFill>
              <a:latin typeface="Fifaks 1.0 dev1" panose="020B0509020203020204" pitchFamily="49" charset="2"/>
              <a:ea typeface="Fifaks 1.0 dev1" panose="020B0509020203020204" pitchFamily="49" charset="2"/>
              <a:cs typeface="Fifaks 1.0 dev1" panose="020B0509020203020204" pitchFamily="49" charset="2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В игре будет доступно 3 уровня с разными локациями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.</a:t>
            </a:r>
            <a:endParaRPr lang="ru-RU" sz="2400" dirty="0">
              <a:solidFill>
                <a:schemeClr val="tx1">
                  <a:lumMod val="85000"/>
                  <a:lumOff val="15000"/>
                </a:schemeClr>
              </a:solidFill>
              <a:latin typeface="Fifaks 1.0 dev1" panose="020B0509020203020204" pitchFamily="49" charset="2"/>
              <a:ea typeface="Fifaks 1.0 dev1" panose="020B0509020203020204" pitchFamily="49" charset="2"/>
              <a:cs typeface="Fifaks 1.0 dev1" panose="020B0509020203020204" pitchFamily="49" charset="2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ru-RU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Передвижение игрока по 2D миру </a:t>
            </a:r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за счёт стрелочек.</a:t>
            </a:r>
          </a:p>
          <a:p>
            <a:endParaRPr lang="ru-RU" dirty="0">
              <a:latin typeface="Fifaks 1.0 dev1" panose="020B0509020203020204" pitchFamily="49" charset="2"/>
              <a:ea typeface="Fifaks 1.0 dev1" panose="020B0509020203020204" pitchFamily="49" charset="2"/>
              <a:cs typeface="Fifaks 1.0 dev1" panose="020B0509020203020204" pitchFamily="49" charset="2"/>
            </a:endParaRPr>
          </a:p>
          <a:p>
            <a:endParaRPr lang="ru-RU" sz="2000" dirty="0">
              <a:latin typeface="Hardpixel" panose="02000506000000020004" pitchFamily="50" charset="0"/>
            </a:endParaRPr>
          </a:p>
          <a:p>
            <a:endParaRPr lang="ru-RU" sz="2000" dirty="0">
              <a:latin typeface="Hardpixel" panose="02000506000000020004" pitchFamily="50" charset="0"/>
            </a:endParaRP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242626"/>
            <a:ext cx="1290637" cy="147501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622985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>
              <a:latin typeface="Fifaks 1.0 dev1" panose="020B0509020203020204" pitchFamily="49" charset="2"/>
              <a:ea typeface="Fifaks 1.0 dev1" panose="020B0509020203020204" pitchFamily="49" charset="2"/>
              <a:cs typeface="Fifaks 1.0 dev1" panose="020B0509020203020204" pitchFamily="49" charset="2"/>
            </a:endParaRPr>
          </a:p>
        </p:txBody>
      </p:sp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12192000" cy="6701246"/>
          </a:xfr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3740" y="3350622"/>
            <a:ext cx="5681284" cy="30109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TextBox 8"/>
          <p:cNvSpPr txBox="1"/>
          <p:nvPr/>
        </p:nvSpPr>
        <p:spPr>
          <a:xfrm>
            <a:off x="838200" y="3350623"/>
            <a:ext cx="546554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Благодаря инвентарю герой может: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самостоятельно ставить блоки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увеличивать свой прыжок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прибавлять себе скорость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стрелять из пистолета и т.д.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38200" y="2242626"/>
            <a:ext cx="1018192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Игрок, перемещаясь по уровню, имеет доступ к инвентарю, расположенному снизу экрана.</a:t>
            </a:r>
          </a:p>
          <a:p>
            <a:endParaRPr lang="ru-RU" dirty="0">
              <a:latin typeface="Fifaks 1.0 dev1" panose="020B0509020203020204" pitchFamily="49" charset="2"/>
              <a:ea typeface="Fifaks 1.0 dev1" panose="020B0509020203020204" pitchFamily="49" charset="2"/>
              <a:cs typeface="Fifaks 1.0 dev1" panose="020B0509020203020204" pitchFamily="49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1668163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Объект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12192000" cy="6701246"/>
          </a:xfrm>
          <a:prstGeom prst="rect">
            <a:avLst/>
          </a:prstGeom>
        </p:spPr>
      </p:pic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6312" y="3350623"/>
            <a:ext cx="4673012" cy="25292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048"/>
          <a:stretch/>
        </p:blipFill>
        <p:spPr>
          <a:xfrm>
            <a:off x="7408948" y="3350623"/>
            <a:ext cx="3953427" cy="25292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extBox 6"/>
          <p:cNvSpPr txBox="1"/>
          <p:nvPr/>
        </p:nvSpPr>
        <p:spPr>
          <a:xfrm>
            <a:off x="1672563" y="2373938"/>
            <a:ext cx="91101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Каждый предмет из инвентаря имеет ограниченное количество.</a:t>
            </a:r>
          </a:p>
        </p:txBody>
      </p:sp>
    </p:spTree>
    <p:extLst>
      <p:ext uri="{BB962C8B-B14F-4D97-AF65-F5344CB8AC3E}">
        <p14:creationId xmlns:p14="http://schemas.microsoft.com/office/powerpoint/2010/main" val="13135457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Объект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12192000" cy="670124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288667" y="2152949"/>
            <a:ext cx="38779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Подсчёт результата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48FFFDBE-BBDB-43E1-AAA0-2324B5A9A42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609"/>
          <a:stretch/>
        </p:blipFill>
        <p:spPr>
          <a:xfrm>
            <a:off x="4483113" y="2867043"/>
            <a:ext cx="3489092" cy="88594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70D8BBF-1A68-4225-833A-5D2B73878F82}"/>
              </a:ext>
            </a:extLst>
          </p:cNvPr>
          <p:cNvSpPr txBox="1"/>
          <p:nvPr/>
        </p:nvSpPr>
        <p:spPr>
          <a:xfrm>
            <a:off x="933090" y="3992957"/>
            <a:ext cx="740002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Правила: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-100 очков за использование </a:t>
            </a:r>
            <a:r>
              <a:rPr lang="ru-RU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бустов</a:t>
            </a:r>
            <a:endParaRPr lang="ru-RU" sz="2400" dirty="0">
              <a:solidFill>
                <a:schemeClr val="tx1">
                  <a:lumMod val="85000"/>
                  <a:lumOff val="15000"/>
                </a:schemeClr>
              </a:solidFill>
              <a:latin typeface="Fifaks 1.0 dev1" panose="020B0509020203020204" pitchFamily="49" charset="2"/>
              <a:ea typeface="Fifaks 1.0 dev1" panose="020B0509020203020204" pitchFamily="49" charset="2"/>
              <a:cs typeface="Fifaks 1.0 dev1" panose="020B0509020203020204" pitchFamily="49" charset="2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+500 очков за убийство врага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-50 очков за выстрелы и дополнительные блоки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+1000 очков за прохождение уровня</a:t>
            </a:r>
          </a:p>
        </p:txBody>
      </p:sp>
    </p:spTree>
    <p:extLst>
      <p:ext uri="{BB962C8B-B14F-4D97-AF65-F5344CB8AC3E}">
        <p14:creationId xmlns:p14="http://schemas.microsoft.com/office/powerpoint/2010/main" val="897705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8523514" y="1257300"/>
            <a:ext cx="3282043" cy="40331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/>
          <p:cNvSpPr/>
          <p:nvPr/>
        </p:nvSpPr>
        <p:spPr>
          <a:xfrm>
            <a:off x="293914" y="1690688"/>
            <a:ext cx="3657600" cy="35997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/>
          <p:cNvSpPr/>
          <p:nvPr/>
        </p:nvSpPr>
        <p:spPr>
          <a:xfrm>
            <a:off x="4147457" y="4327071"/>
            <a:ext cx="3804557" cy="9633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/>
          <p:cNvSpPr/>
          <p:nvPr/>
        </p:nvSpPr>
        <p:spPr>
          <a:xfrm>
            <a:off x="3951514" y="1469571"/>
            <a:ext cx="4278086" cy="8980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052" name="Picture 4" descr="Иллюстрация к проекту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419" y="0"/>
            <a:ext cx="1219866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1668345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</TotalTime>
  <Words>116</Words>
  <Application>Microsoft Office PowerPoint</Application>
  <PresentationFormat>Широкоэкранный</PresentationFormat>
  <Paragraphs>20</Paragraphs>
  <Slides>10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7" baseType="lpstr">
      <vt:lpstr>Calibri</vt:lpstr>
      <vt:lpstr>Calibri Light</vt:lpstr>
      <vt:lpstr>Wingdings</vt:lpstr>
      <vt:lpstr>Arial</vt:lpstr>
      <vt:lpstr>Hardpixel</vt:lpstr>
      <vt:lpstr>Fifaks 1.0 dev1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User</dc:creator>
  <cp:lastModifiedBy>5071</cp:lastModifiedBy>
  <cp:revision>16</cp:revision>
  <dcterms:created xsi:type="dcterms:W3CDTF">2022-01-07T13:23:52Z</dcterms:created>
  <dcterms:modified xsi:type="dcterms:W3CDTF">2022-01-10T06:13:39Z</dcterms:modified>
</cp:coreProperties>
</file>

<file path=docProps/thumbnail.jpeg>
</file>